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45"/>
  </p:notesMasterIdLst>
  <p:sldIdLst>
    <p:sldId id="256" r:id="rId2"/>
    <p:sldId id="349" r:id="rId3"/>
    <p:sldId id="257" r:id="rId4"/>
    <p:sldId id="259" r:id="rId5"/>
    <p:sldId id="264" r:id="rId6"/>
    <p:sldId id="265" r:id="rId7"/>
    <p:sldId id="260" r:id="rId8"/>
    <p:sldId id="373" r:id="rId9"/>
    <p:sldId id="262" r:id="rId10"/>
    <p:sldId id="268" r:id="rId11"/>
    <p:sldId id="300" r:id="rId12"/>
    <p:sldId id="302" r:id="rId13"/>
    <p:sldId id="362" r:id="rId14"/>
    <p:sldId id="306" r:id="rId15"/>
    <p:sldId id="360" r:id="rId16"/>
    <p:sldId id="366" r:id="rId17"/>
    <p:sldId id="308" r:id="rId18"/>
    <p:sldId id="368" r:id="rId19"/>
    <p:sldId id="310" r:id="rId20"/>
    <p:sldId id="312" r:id="rId21"/>
    <p:sldId id="364" r:id="rId22"/>
    <p:sldId id="314" r:id="rId23"/>
    <p:sldId id="316" r:id="rId24"/>
    <p:sldId id="318" r:id="rId25"/>
    <p:sldId id="320" r:id="rId26"/>
    <p:sldId id="322" r:id="rId27"/>
    <p:sldId id="324" r:id="rId28"/>
    <p:sldId id="326" r:id="rId29"/>
    <p:sldId id="337" r:id="rId30"/>
    <p:sldId id="339" r:id="rId31"/>
    <p:sldId id="341" r:id="rId32"/>
    <p:sldId id="343" r:id="rId33"/>
    <p:sldId id="372" r:id="rId34"/>
    <p:sldId id="370" r:id="rId35"/>
    <p:sldId id="352" r:id="rId36"/>
    <p:sldId id="354" r:id="rId37"/>
    <p:sldId id="357" r:id="rId38"/>
    <p:sldId id="345" r:id="rId39"/>
    <p:sldId id="347" r:id="rId40"/>
    <p:sldId id="328" r:id="rId41"/>
    <p:sldId id="334" r:id="rId42"/>
    <p:sldId id="335" r:id="rId43"/>
    <p:sldId id="359" r:id="rId44"/>
  </p:sldIdLst>
  <p:sldSz cx="7775575" cy="5543550"/>
  <p:notesSz cx="6858000" cy="9144000"/>
  <p:embeddedFontLs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Marvel" pitchFamily="2" charset="0"/>
      <p:regular r:id="rId52"/>
    </p:embeddedFont>
    <p:embeddedFont>
      <p:font typeface="Ubuntu" panose="020B0504030602030204" pitchFamily="34" charset="0"/>
      <p:regular r:id="rId53"/>
      <p:bold r:id="rId54"/>
      <p:italic r:id="rId55"/>
      <p:boldItalic r:id="rId56"/>
    </p:embeddedFont>
    <p:embeddedFont>
      <p:font typeface="Ubuntu Light" panose="020B0304030602030204" pitchFamily="34" charset="0"/>
      <p:regular r:id="rId57"/>
      <p: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48"/>
    <p:restoredTop sz="96327"/>
  </p:normalViewPr>
  <p:slideViewPr>
    <p:cSldViewPr snapToObjects="1">
      <p:cViewPr>
        <p:scale>
          <a:sx n="180" d="100"/>
          <a:sy n="180" d="100"/>
        </p:scale>
        <p:origin x="656"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16</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17</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43</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42CD-6753-8E4A-9EA2-74FCDA0B891F}"/>
              </a:ext>
            </a:extLst>
          </p:cNvPr>
          <p:cNvSpPr>
            <a:spLocks noGrp="1"/>
          </p:cNvSpPr>
          <p:nvPr>
            <p:ph type="title"/>
          </p:nvPr>
        </p:nvSpPr>
        <p:spPr>
          <a:xfrm>
            <a:off x="535584" y="295143"/>
            <a:ext cx="6706433" cy="1071497"/>
          </a:xfrm>
          <a:prstGeom prst="rect">
            <a:avLst/>
          </a:prstGeo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E6F9407-1260-E44D-BAA2-6AD0B6CABF0C}"/>
              </a:ext>
            </a:extLst>
          </p:cNvPr>
          <p:cNvSpPr>
            <a:spLocks noGrp="1"/>
          </p:cNvSpPr>
          <p:nvPr>
            <p:ph type="body" idx="1"/>
          </p:nvPr>
        </p:nvSpPr>
        <p:spPr>
          <a:xfrm>
            <a:off x="535584" y="1358940"/>
            <a:ext cx="32894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4" name="Content Placeholder 3">
            <a:extLst>
              <a:ext uri="{FF2B5EF4-FFF2-40B4-BE49-F238E27FC236}">
                <a16:creationId xmlns:a16="http://schemas.microsoft.com/office/drawing/2014/main" id="{37DB2ECA-6BEC-9549-B7CA-E8D6DA6E41F0}"/>
              </a:ext>
            </a:extLst>
          </p:cNvPr>
          <p:cNvSpPr>
            <a:spLocks noGrp="1"/>
          </p:cNvSpPr>
          <p:nvPr>
            <p:ph sz="half" idx="2"/>
          </p:nvPr>
        </p:nvSpPr>
        <p:spPr>
          <a:xfrm>
            <a:off x="535584" y="2024936"/>
            <a:ext cx="32894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C137C4E-BDD8-C048-B509-3053F27CC890}"/>
              </a:ext>
            </a:extLst>
          </p:cNvPr>
          <p:cNvSpPr>
            <a:spLocks noGrp="1"/>
          </p:cNvSpPr>
          <p:nvPr>
            <p:ph type="body" sz="quarter" idx="3"/>
          </p:nvPr>
        </p:nvSpPr>
        <p:spPr>
          <a:xfrm>
            <a:off x="3936385" y="1358940"/>
            <a:ext cx="33056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6" name="Content Placeholder 5">
            <a:extLst>
              <a:ext uri="{FF2B5EF4-FFF2-40B4-BE49-F238E27FC236}">
                <a16:creationId xmlns:a16="http://schemas.microsoft.com/office/drawing/2014/main" id="{AA51E32E-00BD-A54C-BB05-FECC88EC4B5A}"/>
              </a:ext>
            </a:extLst>
          </p:cNvPr>
          <p:cNvSpPr>
            <a:spLocks noGrp="1"/>
          </p:cNvSpPr>
          <p:nvPr>
            <p:ph sz="quarter" idx="4"/>
          </p:nvPr>
        </p:nvSpPr>
        <p:spPr>
          <a:xfrm>
            <a:off x="3936385" y="2024936"/>
            <a:ext cx="33056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3482803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BF70-A305-D644-A5B1-839FAC590C4F}"/>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Tree>
    <p:extLst>
      <p:ext uri="{BB962C8B-B14F-4D97-AF65-F5344CB8AC3E}">
        <p14:creationId xmlns:p14="http://schemas.microsoft.com/office/powerpoint/2010/main" val="2253203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59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B5E0-4F25-5545-8E69-FB618548719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6149D38C-F443-384D-A8C0-26B00C9D6F23}"/>
              </a:ext>
            </a:extLst>
          </p:cNvPr>
          <p:cNvSpPr>
            <a:spLocks noGrp="1"/>
          </p:cNvSpPr>
          <p:nvPr>
            <p:ph idx="1"/>
          </p:nvPr>
        </p:nvSpPr>
        <p:spPr>
          <a:xfrm>
            <a:off x="3305632" y="798169"/>
            <a:ext cx="3936385" cy="3939514"/>
          </a:xfrm>
          <a:prstGeom prst="rect">
            <a:avLst/>
          </a:prstGeom>
        </p:spPr>
        <p:txBody>
          <a:bodyPr/>
          <a:lstStyle>
            <a:lvl1pPr>
              <a:defRPr sz="2041"/>
            </a:lvl1pPr>
            <a:lvl2pPr>
              <a:defRPr sz="1786"/>
            </a:lvl2pPr>
            <a:lvl3pPr>
              <a:defRPr sz="1531"/>
            </a:lvl3pPr>
            <a:lvl4pPr>
              <a:defRPr sz="1276"/>
            </a:lvl4pPr>
            <a:lvl5pPr>
              <a:defRPr sz="1276"/>
            </a:lvl5pPr>
            <a:lvl6pPr>
              <a:defRPr sz="1276"/>
            </a:lvl6pPr>
            <a:lvl7pPr>
              <a:defRPr sz="1276"/>
            </a:lvl7pPr>
            <a:lvl8pPr>
              <a:defRPr sz="1276"/>
            </a:lvl8pPr>
            <a:lvl9pPr>
              <a:defRPr sz="127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3060748A-AEFC-1840-9E64-C5A393BA4DDE}"/>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2332090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59FF-F440-4B43-9C15-2BC3210B8AB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66B0168-90EE-7748-B48D-58DFCB30FFAF}"/>
              </a:ext>
            </a:extLst>
          </p:cNvPr>
          <p:cNvSpPr>
            <a:spLocks noGrp="1"/>
          </p:cNvSpPr>
          <p:nvPr>
            <p:ph type="pic" idx="1"/>
          </p:nvPr>
        </p:nvSpPr>
        <p:spPr>
          <a:xfrm>
            <a:off x="3305632" y="798169"/>
            <a:ext cx="3936385" cy="3939514"/>
          </a:xfrm>
          <a:prstGeom prst="rect">
            <a:avLst/>
          </a:prstGeom>
        </p:spPr>
        <p:txBody>
          <a:bodyPr/>
          <a:lstStyle>
            <a:lvl1pPr marL="0" indent="0">
              <a:buNone/>
              <a:defRPr sz="2041"/>
            </a:lvl1pPr>
            <a:lvl2pPr marL="291602" indent="0">
              <a:buNone/>
              <a:defRPr sz="1786"/>
            </a:lvl2pPr>
            <a:lvl3pPr marL="583204" indent="0">
              <a:buNone/>
              <a:defRPr sz="1531"/>
            </a:lvl3pPr>
            <a:lvl4pPr marL="874806" indent="0">
              <a:buNone/>
              <a:defRPr sz="1276"/>
            </a:lvl4pPr>
            <a:lvl5pPr marL="1166409" indent="0">
              <a:buNone/>
              <a:defRPr sz="1276"/>
            </a:lvl5pPr>
            <a:lvl6pPr marL="1458011" indent="0">
              <a:buNone/>
              <a:defRPr sz="1276"/>
            </a:lvl6pPr>
            <a:lvl7pPr marL="1749613" indent="0">
              <a:buNone/>
              <a:defRPr sz="1276"/>
            </a:lvl7pPr>
            <a:lvl8pPr marL="2041215" indent="0">
              <a:buNone/>
              <a:defRPr sz="1276"/>
            </a:lvl8pPr>
            <a:lvl9pPr marL="2332817" indent="0">
              <a:buNone/>
              <a:defRPr sz="1276"/>
            </a:lvl9pPr>
          </a:lstStyle>
          <a:p>
            <a:endParaRPr lang="en-NL"/>
          </a:p>
        </p:txBody>
      </p:sp>
      <p:sp>
        <p:nvSpPr>
          <p:cNvPr id="4" name="Text Placeholder 3">
            <a:extLst>
              <a:ext uri="{FF2B5EF4-FFF2-40B4-BE49-F238E27FC236}">
                <a16:creationId xmlns:a16="http://schemas.microsoft.com/office/drawing/2014/main" id="{D6C1D82B-6D1C-BF4C-9A61-E9C0D2E31FDF}"/>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182682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AE55-D851-8041-937D-8655C6BBF97E}"/>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A901139A-11D5-004E-852F-666E444A8AA1}"/>
              </a:ext>
            </a:extLst>
          </p:cNvPr>
          <p:cNvSpPr>
            <a:spLocks noGrp="1"/>
          </p:cNvSpPr>
          <p:nvPr>
            <p:ph type="body" orient="vert" idx="1"/>
          </p:nvPr>
        </p:nvSpPr>
        <p:spPr>
          <a:xfrm>
            <a:off x="534571" y="1475713"/>
            <a:ext cx="6706433" cy="351733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31668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8CA6D-7118-E44A-A03E-AEE7546F8834}"/>
              </a:ext>
            </a:extLst>
          </p:cNvPr>
          <p:cNvSpPr>
            <a:spLocks noGrp="1"/>
          </p:cNvSpPr>
          <p:nvPr>
            <p:ph type="title" orient="vert"/>
          </p:nvPr>
        </p:nvSpPr>
        <p:spPr>
          <a:xfrm>
            <a:off x="5564396" y="295143"/>
            <a:ext cx="1676608" cy="4697902"/>
          </a:xfrm>
          <a:prstGeom prst="rect">
            <a:avLst/>
          </a:prstGeo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2C3D0F4-B3DF-464C-BE3E-19CFFF8751BF}"/>
              </a:ext>
            </a:extLst>
          </p:cNvPr>
          <p:cNvSpPr>
            <a:spLocks noGrp="1"/>
          </p:cNvSpPr>
          <p:nvPr>
            <p:ph type="body" orient="vert" idx="1"/>
          </p:nvPr>
        </p:nvSpPr>
        <p:spPr>
          <a:xfrm>
            <a:off x="534571" y="295143"/>
            <a:ext cx="4932630" cy="469790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56626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168" y="907243"/>
            <a:ext cx="6609239" cy="1929977"/>
          </a:xfrm>
        </p:spPr>
        <p:txBody>
          <a:bodyPr anchor="b"/>
          <a:lstStyle>
            <a:lvl1pPr algn="ctr">
              <a:defRPr sz="4850"/>
            </a:lvl1pPr>
          </a:lstStyle>
          <a:p>
            <a:r>
              <a:rPr lang="en-GB"/>
              <a:t>Click to edit Master title style</a:t>
            </a:r>
            <a:endParaRPr lang="en-US" dirty="0"/>
          </a:p>
        </p:txBody>
      </p:sp>
      <p:sp>
        <p:nvSpPr>
          <p:cNvPr id="3" name="Subtitle 2"/>
          <p:cNvSpPr>
            <a:spLocks noGrp="1"/>
          </p:cNvSpPr>
          <p:nvPr>
            <p:ph type="subTitle" idx="1"/>
          </p:nvPr>
        </p:nvSpPr>
        <p:spPr>
          <a:xfrm>
            <a:off x="971947" y="2911647"/>
            <a:ext cx="5831681" cy="1338408"/>
          </a:xfrm>
        </p:spPr>
        <p:txBody>
          <a:bodyPr/>
          <a:lstStyle>
            <a:lvl1pPr marL="0" indent="0" algn="ctr">
              <a:buNone/>
              <a:defRPr sz="1940"/>
            </a:lvl1pPr>
            <a:lvl2pPr marL="369555" indent="0" algn="ctr">
              <a:buNone/>
              <a:defRPr sz="1617"/>
            </a:lvl2pPr>
            <a:lvl3pPr marL="739110" indent="0" algn="ctr">
              <a:buNone/>
              <a:defRPr sz="1455"/>
            </a:lvl3pPr>
            <a:lvl4pPr marL="1108664" indent="0" algn="ctr">
              <a:buNone/>
              <a:defRPr sz="1293"/>
            </a:lvl4pPr>
            <a:lvl5pPr marL="1478219" indent="0" algn="ctr">
              <a:buNone/>
              <a:defRPr sz="1293"/>
            </a:lvl5pPr>
            <a:lvl6pPr marL="1847774" indent="0" algn="ctr">
              <a:buNone/>
              <a:defRPr sz="1293"/>
            </a:lvl6pPr>
            <a:lvl7pPr marL="2217329" indent="0" algn="ctr">
              <a:buNone/>
              <a:defRPr sz="1293"/>
            </a:lvl7pPr>
            <a:lvl8pPr marL="2586883" indent="0" algn="ctr">
              <a:buNone/>
              <a:defRPr sz="1293"/>
            </a:lvl8pPr>
            <a:lvl9pPr marL="2956438" indent="0" algn="ctr">
              <a:buNone/>
              <a:defRPr sz="129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008208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312342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1538374051"/>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00573066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40710256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1E0E-9F5C-4342-93C9-1995BEC8F86B}"/>
              </a:ext>
            </a:extLst>
          </p:cNvPr>
          <p:cNvSpPr>
            <a:spLocks noGrp="1"/>
          </p:cNvSpPr>
          <p:nvPr>
            <p:ph type="ctrTitle"/>
          </p:nvPr>
        </p:nvSpPr>
        <p:spPr>
          <a:xfrm>
            <a:off x="971947" y="907243"/>
            <a:ext cx="5831681" cy="1929977"/>
          </a:xfrm>
          <a:prstGeom prst="rect">
            <a:avLst/>
          </a:prstGeom>
        </p:spPr>
        <p:txBody>
          <a:bodyPr anchor="b"/>
          <a:lstStyle>
            <a:lvl1pPr algn="ctr">
              <a:defRPr sz="3827"/>
            </a:lvl1pPr>
          </a:lstStyle>
          <a:p>
            <a:r>
              <a:rPr lang="en-GB"/>
              <a:t>Click to edit Master title style</a:t>
            </a:r>
            <a:endParaRPr lang="en-NL"/>
          </a:p>
        </p:txBody>
      </p:sp>
      <p:sp>
        <p:nvSpPr>
          <p:cNvPr id="3" name="Subtitle 2">
            <a:extLst>
              <a:ext uri="{FF2B5EF4-FFF2-40B4-BE49-F238E27FC236}">
                <a16:creationId xmlns:a16="http://schemas.microsoft.com/office/drawing/2014/main" id="{CAC1BFCC-609E-D841-8437-39AD2C3DF484}"/>
              </a:ext>
            </a:extLst>
          </p:cNvPr>
          <p:cNvSpPr>
            <a:spLocks noGrp="1"/>
          </p:cNvSpPr>
          <p:nvPr>
            <p:ph type="subTitle" idx="1"/>
          </p:nvPr>
        </p:nvSpPr>
        <p:spPr>
          <a:xfrm>
            <a:off x="971947" y="2911647"/>
            <a:ext cx="5831681" cy="1338408"/>
          </a:xfrm>
          <a:prstGeom prst="rect">
            <a:avLst/>
          </a:prstGeom>
        </p:spPr>
        <p:txBody>
          <a:bodyPr/>
          <a:lstStyle>
            <a:lvl1pPr marL="0" indent="0" algn="ctr">
              <a:buNone/>
              <a:defRPr sz="1531"/>
            </a:lvl1pPr>
            <a:lvl2pPr marL="291602" indent="0" algn="ctr">
              <a:buNone/>
              <a:defRPr sz="1276"/>
            </a:lvl2pPr>
            <a:lvl3pPr marL="583204" indent="0" algn="ctr">
              <a:buNone/>
              <a:defRPr sz="1148"/>
            </a:lvl3pPr>
            <a:lvl4pPr marL="874806" indent="0" algn="ctr">
              <a:buNone/>
              <a:defRPr sz="1020"/>
            </a:lvl4pPr>
            <a:lvl5pPr marL="1166409" indent="0" algn="ctr">
              <a:buNone/>
              <a:defRPr sz="1020"/>
            </a:lvl5pPr>
            <a:lvl6pPr marL="1458011" indent="0" algn="ctr">
              <a:buNone/>
              <a:defRPr sz="1020"/>
            </a:lvl6pPr>
            <a:lvl7pPr marL="1749613" indent="0" algn="ctr">
              <a:buNone/>
              <a:defRPr sz="1020"/>
            </a:lvl7pPr>
            <a:lvl8pPr marL="2041215" indent="0" algn="ctr">
              <a:buNone/>
              <a:defRPr sz="1020"/>
            </a:lvl8pPr>
            <a:lvl9pPr marL="2332817" indent="0" algn="ctr">
              <a:buNone/>
              <a:defRPr sz="1020"/>
            </a:lvl9pPr>
          </a:lstStyle>
          <a:p>
            <a:r>
              <a:rPr lang="en-GB"/>
              <a:t>Click to edit Master subtitle style</a:t>
            </a:r>
            <a:endParaRPr lang="en-NL"/>
          </a:p>
        </p:txBody>
      </p:sp>
    </p:spTree>
    <p:extLst>
      <p:ext uri="{BB962C8B-B14F-4D97-AF65-F5344CB8AC3E}">
        <p14:creationId xmlns:p14="http://schemas.microsoft.com/office/powerpoint/2010/main" val="329886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7259-2951-524B-AF2E-09A4AD9EE96B}"/>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CAB944D4-E2BC-3947-A95D-D3C59A310EDC}"/>
              </a:ext>
            </a:extLst>
          </p:cNvPr>
          <p:cNvSpPr>
            <a:spLocks noGrp="1"/>
          </p:cNvSpPr>
          <p:nvPr>
            <p:ph idx="1"/>
          </p:nvPr>
        </p:nvSpPr>
        <p:spPr>
          <a:xfrm>
            <a:off x="534571" y="1475713"/>
            <a:ext cx="6706433"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28378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72C-8CD0-A845-B4DF-17E707D4AEBF}"/>
              </a:ext>
            </a:extLst>
          </p:cNvPr>
          <p:cNvSpPr>
            <a:spLocks noGrp="1"/>
          </p:cNvSpPr>
          <p:nvPr>
            <p:ph type="title"/>
          </p:nvPr>
        </p:nvSpPr>
        <p:spPr>
          <a:xfrm>
            <a:off x="530521" y="1382039"/>
            <a:ext cx="6706433" cy="2305962"/>
          </a:xfrm>
          <a:prstGeom prst="rect">
            <a:avLst/>
          </a:prstGeom>
        </p:spPr>
        <p:txBody>
          <a:bodyPr anchor="b"/>
          <a:lstStyle>
            <a:lvl1pPr>
              <a:defRPr sz="3827"/>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B9E3C51-292D-174E-9B2A-250663F362CD}"/>
              </a:ext>
            </a:extLst>
          </p:cNvPr>
          <p:cNvSpPr>
            <a:spLocks noGrp="1"/>
          </p:cNvSpPr>
          <p:nvPr>
            <p:ph type="body" idx="1"/>
          </p:nvPr>
        </p:nvSpPr>
        <p:spPr>
          <a:xfrm>
            <a:off x="530521" y="3709816"/>
            <a:ext cx="6706433" cy="1212651"/>
          </a:xfrm>
          <a:prstGeom prst="rect">
            <a:avLst/>
          </a:prstGeom>
        </p:spPr>
        <p:txBody>
          <a:bodyPr/>
          <a:lstStyle>
            <a:lvl1pPr marL="0" indent="0">
              <a:buNone/>
              <a:defRPr sz="1531">
                <a:solidFill>
                  <a:schemeClr val="tx1">
                    <a:tint val="75000"/>
                  </a:schemeClr>
                </a:solidFill>
              </a:defRPr>
            </a:lvl1pPr>
            <a:lvl2pPr marL="291602" indent="0">
              <a:buNone/>
              <a:defRPr sz="1276">
                <a:solidFill>
                  <a:schemeClr val="tx1">
                    <a:tint val="75000"/>
                  </a:schemeClr>
                </a:solidFill>
              </a:defRPr>
            </a:lvl2pPr>
            <a:lvl3pPr marL="583204" indent="0">
              <a:buNone/>
              <a:defRPr sz="1148">
                <a:solidFill>
                  <a:schemeClr val="tx1">
                    <a:tint val="75000"/>
                  </a:schemeClr>
                </a:solidFill>
              </a:defRPr>
            </a:lvl3pPr>
            <a:lvl4pPr marL="874806" indent="0">
              <a:buNone/>
              <a:defRPr sz="1020">
                <a:solidFill>
                  <a:schemeClr val="tx1">
                    <a:tint val="75000"/>
                  </a:schemeClr>
                </a:solidFill>
              </a:defRPr>
            </a:lvl4pPr>
            <a:lvl5pPr marL="1166409" indent="0">
              <a:buNone/>
              <a:defRPr sz="1020">
                <a:solidFill>
                  <a:schemeClr val="tx1">
                    <a:tint val="75000"/>
                  </a:schemeClr>
                </a:solidFill>
              </a:defRPr>
            </a:lvl5pPr>
            <a:lvl6pPr marL="1458011" indent="0">
              <a:buNone/>
              <a:defRPr sz="1020">
                <a:solidFill>
                  <a:schemeClr val="tx1">
                    <a:tint val="75000"/>
                  </a:schemeClr>
                </a:solidFill>
              </a:defRPr>
            </a:lvl6pPr>
            <a:lvl7pPr marL="1749613" indent="0">
              <a:buNone/>
              <a:defRPr sz="1020">
                <a:solidFill>
                  <a:schemeClr val="tx1">
                    <a:tint val="75000"/>
                  </a:schemeClr>
                </a:solidFill>
              </a:defRPr>
            </a:lvl7pPr>
            <a:lvl8pPr marL="2041215" indent="0">
              <a:buNone/>
              <a:defRPr sz="1020">
                <a:solidFill>
                  <a:schemeClr val="tx1">
                    <a:tint val="75000"/>
                  </a:schemeClr>
                </a:solidFill>
              </a:defRPr>
            </a:lvl8pPr>
            <a:lvl9pPr marL="2332817" indent="0">
              <a:buNone/>
              <a:defRPr sz="102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958317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03BA-CE96-5D4E-AA23-6E5F1D472DD2}"/>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1D79782-974B-AF4E-BA25-9607F6BD7B1C}"/>
              </a:ext>
            </a:extLst>
          </p:cNvPr>
          <p:cNvSpPr>
            <a:spLocks noGrp="1"/>
          </p:cNvSpPr>
          <p:nvPr>
            <p:ph sz="half" idx="1"/>
          </p:nvPr>
        </p:nvSpPr>
        <p:spPr>
          <a:xfrm>
            <a:off x="534571"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C578BA2-C193-D84A-88DD-BDE99F5BB08C}"/>
              </a:ext>
            </a:extLst>
          </p:cNvPr>
          <p:cNvSpPr>
            <a:spLocks noGrp="1"/>
          </p:cNvSpPr>
          <p:nvPr>
            <p:ph sz="half" idx="2"/>
          </p:nvPr>
        </p:nvSpPr>
        <p:spPr>
          <a:xfrm>
            <a:off x="3936385"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2578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09/02/2022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78" r:id="rId3"/>
    <p:sldLayoutId id="2147483696" r:id="rId4"/>
    <p:sldLayoutId id="2147483708"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73" r:id="rId17"/>
    <p:sldLayoutId id="2147483674" r:id="rId18"/>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85E5AE-F5A8-F24B-A2A2-002F360E9E03}"/>
              </a:ext>
            </a:extLst>
          </p:cNvPr>
          <p:cNvSpPr>
            <a:spLocks noGrp="1"/>
          </p:cNvSpPr>
          <p:nvPr>
            <p:ph type="title"/>
          </p:nvPr>
        </p:nvSpPr>
        <p:spPr/>
        <p:txBody>
          <a:bodyPr/>
          <a:lstStyle/>
          <a:p>
            <a:r>
              <a:rPr lang="en-GB" sz="4800" dirty="0"/>
              <a:t>Time to remove Impediment</a:t>
            </a:r>
            <a:endParaRPr lang="en-NL" dirty="0"/>
          </a:p>
        </p:txBody>
      </p:sp>
    </p:spTree>
    <p:extLst>
      <p:ext uri="{BB962C8B-B14F-4D97-AF65-F5344CB8AC3E}">
        <p14:creationId xmlns:p14="http://schemas.microsoft.com/office/powerpoint/2010/main" val="249417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6D311-B7D3-4F4A-AC57-CE172F127FA7}"/>
              </a:ext>
            </a:extLst>
          </p:cNvPr>
          <p:cNvSpPr>
            <a:spLocks noGrp="1"/>
          </p:cNvSpPr>
          <p:nvPr>
            <p:ph type="title"/>
          </p:nvPr>
        </p:nvSpPr>
        <p:spPr/>
        <p:txBody>
          <a:bodyPr/>
          <a:lstStyle/>
          <a:p>
            <a:r>
              <a:rPr lang="en-NL" sz="4800" dirty="0"/>
              <a:t>Build &amp; Integration Frequency</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45941-CD23-D141-A80B-65BF2F7D91B1}"/>
              </a:ext>
            </a:extLst>
          </p:cNvPr>
          <p:cNvSpPr>
            <a:spLocks noGrp="1"/>
          </p:cNvSpPr>
          <p:nvPr>
            <p:ph type="title"/>
          </p:nvPr>
        </p:nvSpPr>
        <p:spPr/>
        <p:txBody>
          <a:bodyPr/>
          <a:lstStyle/>
          <a:p>
            <a:r>
              <a:rPr lang="en-NL" sz="4800" dirty="0"/>
              <a:t>Time to Pivot</a:t>
            </a:r>
            <a:endParaRPr lang="en-NL" dirty="0"/>
          </a:p>
        </p:txBody>
      </p:sp>
    </p:spTree>
    <p:extLst>
      <p:ext uri="{BB962C8B-B14F-4D97-AF65-F5344CB8AC3E}">
        <p14:creationId xmlns:p14="http://schemas.microsoft.com/office/powerpoint/2010/main" val="1334417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D4DA-FB74-7D49-9C80-F386D7947405}"/>
              </a:ext>
            </a:extLst>
          </p:cNvPr>
          <p:cNvSpPr>
            <a:spLocks noGrp="1"/>
          </p:cNvSpPr>
          <p:nvPr>
            <p:ph type="title"/>
          </p:nvPr>
        </p:nvSpPr>
        <p:spPr/>
        <p:txBody>
          <a:bodyPr/>
          <a:lstStyle/>
          <a:p>
            <a:r>
              <a:rPr lang="en-NL" sz="4800" dirty="0"/>
              <a:t>Production Incident Count</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(v2.0.1) 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E6D5C-E2FA-A847-8DAE-5B74FACFBB2C}"/>
              </a:ext>
            </a:extLst>
          </p:cNvPr>
          <p:cNvSpPr>
            <a:spLocks noGrp="1"/>
          </p:cNvSpPr>
          <p:nvPr>
            <p:ph type="title"/>
          </p:nvPr>
        </p:nvSpPr>
        <p:spPr/>
        <p:txBody>
          <a:bodyPr/>
          <a:lstStyle/>
          <a:p>
            <a:r>
              <a:rPr lang="en-NL" sz="4800" dirty="0"/>
              <a:t>Release </a:t>
            </a:r>
            <a:br>
              <a:rPr lang="en-NL" sz="4800" dirty="0"/>
            </a:br>
            <a:r>
              <a:rPr lang="en-NL" sz="4800" dirty="0"/>
              <a:t>Stabilization </a:t>
            </a:r>
            <a:br>
              <a:rPr lang="en-NL" sz="4800" dirty="0"/>
            </a:br>
            <a:r>
              <a:rPr lang="en-NL" sz="4800" dirty="0"/>
              <a:t>Period</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F3E69-D4A9-E643-8EAA-63C74E417228}"/>
              </a:ext>
            </a:extLst>
          </p:cNvPr>
          <p:cNvSpPr>
            <a:spLocks noGrp="1"/>
          </p:cNvSpPr>
          <p:nvPr>
            <p:ph type="title"/>
          </p:nvPr>
        </p:nvSpPr>
        <p:spPr/>
        <p:txBody>
          <a:bodyPr/>
          <a:lstStyle/>
          <a:p>
            <a:r>
              <a:rPr lang="en-GB" sz="4800" dirty="0"/>
              <a:t> Lead Time </a:t>
            </a:r>
            <a:br>
              <a:rPr lang="en-GB" sz="4800" dirty="0"/>
            </a:br>
            <a:r>
              <a:rPr lang="en-GB" sz="4800" dirty="0"/>
              <a:t>for Changes</a:t>
            </a:r>
            <a:endParaRPr lang="en-NL" dirty="0"/>
          </a:p>
        </p:txBody>
      </p:sp>
    </p:spTree>
    <p:extLst>
      <p:ext uri="{BB962C8B-B14F-4D97-AF65-F5344CB8AC3E}">
        <p14:creationId xmlns:p14="http://schemas.microsoft.com/office/powerpoint/2010/main" val="2299964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377F0-CDE6-B045-8FA8-244D23955AF3}"/>
              </a:ext>
            </a:extLst>
          </p:cNvPr>
          <p:cNvSpPr>
            <a:spLocks noGrp="1"/>
          </p:cNvSpPr>
          <p:nvPr>
            <p:ph type="title"/>
          </p:nvPr>
        </p:nvSpPr>
        <p:spPr/>
        <p:txBody>
          <a:bodyPr/>
          <a:lstStyle/>
          <a:p>
            <a:r>
              <a:rPr lang="en-NL" sz="4800" dirty="0"/>
              <a:t>Market</a:t>
            </a:r>
            <a:br>
              <a:rPr lang="en-NL" sz="4800" dirty="0"/>
            </a:br>
            <a:r>
              <a:rPr lang="en-NL" sz="4800" dirty="0"/>
              <a:t>Share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24987-2C28-D641-A04E-E0094A7E8AC6}"/>
              </a:ext>
            </a:extLst>
          </p:cNvPr>
          <p:cNvSpPr>
            <a:spLocks noGrp="1"/>
          </p:cNvSpPr>
          <p:nvPr>
            <p:ph type="title"/>
          </p:nvPr>
        </p:nvSpPr>
        <p:spPr/>
        <p:txBody>
          <a:bodyPr/>
          <a:lstStyle/>
          <a:p>
            <a:r>
              <a:rPr lang="en-NL" sz="4800" dirty="0"/>
              <a:t>Customer </a:t>
            </a:r>
            <a:br>
              <a:rPr lang="en-NL" sz="4800" dirty="0"/>
            </a:br>
            <a:r>
              <a:rPr lang="en-NL" sz="4800" dirty="0"/>
              <a:t>Cycle Time</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93D1D-8163-9443-8CD5-8E1C4C66C874}"/>
              </a:ext>
            </a:extLst>
          </p:cNvPr>
          <p:cNvSpPr>
            <a:spLocks noGrp="1"/>
          </p:cNvSpPr>
          <p:nvPr>
            <p:ph type="title"/>
          </p:nvPr>
        </p:nvSpPr>
        <p:spPr/>
        <p:txBody>
          <a:bodyPr/>
          <a:lstStyle/>
          <a:p>
            <a:r>
              <a:rPr lang="en-NL" dirty="0"/>
              <a:t>Time-to-Learn</a:t>
            </a:r>
          </a:p>
        </p:txBody>
      </p:sp>
    </p:spTree>
    <p:extLst>
      <p:ext uri="{BB962C8B-B14F-4D97-AF65-F5344CB8AC3E}">
        <p14:creationId xmlns:p14="http://schemas.microsoft.com/office/powerpoint/2010/main" val="409144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3"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3" name="Group 2">
            <a:extLst>
              <a:ext uri="{FF2B5EF4-FFF2-40B4-BE49-F238E27FC236}">
                <a16:creationId xmlns:a16="http://schemas.microsoft.com/office/drawing/2014/main" id="{411DE3CD-0A56-EA49-BAD4-E1141CFE920B}"/>
              </a:ext>
            </a:extLst>
          </p:cNvPr>
          <p:cNvGrpSpPr/>
          <p:nvPr/>
        </p:nvGrpSpPr>
        <p:grpSpPr>
          <a:xfrm>
            <a:off x="908701" y="1647460"/>
            <a:ext cx="5958169" cy="2248633"/>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4465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AED8108-FDA4-3E46-8468-F32F3028F6A8}"/>
              </a:ext>
            </a:extLst>
          </p:cNvPr>
          <p:cNvGrpSpPr/>
          <p:nvPr/>
        </p:nvGrpSpPr>
        <p:grpSpPr>
          <a:xfrm>
            <a:off x="908704" y="1635190"/>
            <a:ext cx="5958169" cy="2273177"/>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a:t>
              </a:r>
            </a:p>
            <a:p>
              <a:pPr algn="ctr"/>
              <a:r>
                <a:rPr lang="en-NL" sz="5143" b="1" dirty="0">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5038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C5397E4D-2ECB-654A-BB42-052B09C60867}"/>
              </a:ext>
            </a:extLst>
          </p:cNvPr>
          <p:cNvGrpSpPr/>
          <p:nvPr/>
        </p:nvGrpSpPr>
        <p:grpSpPr>
          <a:xfrm>
            <a:off x="908704" y="1622925"/>
            <a:ext cx="5958169" cy="2297703"/>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Revenue </a:t>
              </a:r>
            </a:p>
            <a:p>
              <a:pPr algn="ctr"/>
              <a:r>
                <a:rPr lang="en-NL" sz="5143" b="1" dirty="0">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50751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988C2D97-B31F-A443-8C09-D7B033974E51}"/>
              </a:ext>
            </a:extLst>
          </p:cNvPr>
          <p:cNvGrpSpPr/>
          <p:nvPr/>
        </p:nvGrpSpPr>
        <p:grpSpPr>
          <a:xfrm>
            <a:off x="908704" y="1632139"/>
            <a:ext cx="5958169" cy="2279276"/>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 </a:t>
              </a:r>
            </a:p>
            <a:p>
              <a:pPr algn="ctr"/>
              <a:r>
                <a:rPr lang="en-NL" sz="5143" b="1" dirty="0">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76946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5BF3484-2EDD-8243-A82D-802F04ED2EA4}"/>
              </a:ext>
            </a:extLst>
          </p:cNvPr>
          <p:cNvGrpSpPr/>
          <p:nvPr/>
        </p:nvGrpSpPr>
        <p:grpSpPr>
          <a:xfrm>
            <a:off x="908704" y="1655634"/>
            <a:ext cx="5958169" cy="2232285"/>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Mean Time </a:t>
              </a:r>
            </a:p>
            <a:p>
              <a:pPr algn="ctr"/>
              <a:r>
                <a:rPr lang="en-NL" sz="5143" b="1" dirty="0">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9213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07C9767-773C-644A-A638-0001139EE025}"/>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123328" y="1972936"/>
            <a:ext cx="5607059" cy="1560212"/>
          </a:xfrm>
          <a:prstGeom prst="rect">
            <a:avLst/>
          </a:prstGeom>
          <a:noFill/>
        </p:spPr>
        <p:txBody>
          <a:bodyPr wrap="square" rtlCol="0">
            <a:spAutoFit/>
          </a:bodyPr>
          <a:lstStyle/>
          <a:p>
            <a:pPr algn="ctr"/>
            <a:r>
              <a:rPr lang="en-NL" sz="9257"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564794" y="3148328"/>
            <a:ext cx="2724121"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value that the product delivers today</a:t>
            </a:r>
            <a:endParaRPr lang="en-NL" sz="1029"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34589"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916E0CBF-53CB-5E4B-8BAE-86214A958466}"/>
              </a:ext>
            </a:extLst>
          </p:cNvPr>
          <p:cNvGrpSpPr/>
          <p:nvPr/>
        </p:nvGrpSpPr>
        <p:grpSpPr>
          <a:xfrm>
            <a:off x="856894" y="1841724"/>
            <a:ext cx="6061786" cy="1860102"/>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83768"/>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05294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3C0EEFF9-5BFF-0C4A-9481-A20BE579B4CB}"/>
              </a:ext>
            </a:extLst>
          </p:cNvPr>
          <p:cNvGrpSpPr/>
          <p:nvPr/>
        </p:nvGrpSpPr>
        <p:grpSpPr>
          <a:xfrm>
            <a:off x="908704" y="1688354"/>
            <a:ext cx="5958169" cy="2166849"/>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Innovation</a:t>
              </a:r>
            </a:p>
            <a:p>
              <a:pPr algn="ctr"/>
              <a:r>
                <a:rPr lang="en-NL" sz="5143" b="1" dirty="0">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54246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BC70A03F-F298-AC40-99A9-F045809B2B77}"/>
              </a:ext>
            </a:extLst>
          </p:cNvPr>
          <p:cNvGrpSpPr/>
          <p:nvPr/>
        </p:nvGrpSpPr>
        <p:grpSpPr>
          <a:xfrm>
            <a:off x="908704" y="1651550"/>
            <a:ext cx="5958169" cy="2240454"/>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On-Product</a:t>
              </a:r>
            </a:p>
            <a:p>
              <a:pPr algn="ctr"/>
              <a:r>
                <a:rPr lang="en-NL" sz="5143" b="1" dirty="0">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61796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 Deployment Frequency</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662571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Technical</a:t>
              </a:r>
            </a:p>
            <a:p>
              <a:pPr algn="ctr"/>
              <a:r>
                <a:rPr lang="en-NL" sz="5143" b="1" dirty="0">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718060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Time to </a:t>
              </a:r>
            </a:p>
            <a:p>
              <a:pPr algn="ctr"/>
              <a:r>
                <a:rPr lang="en-GB" sz="5143" b="1" dirty="0">
                  <a:solidFill>
                    <a:schemeClr val="bg1"/>
                  </a:solidFill>
                  <a:latin typeface="Ubuntu" panose="020B0504030602030204" pitchFamily="34" charset="0"/>
                </a:rPr>
                <a:t>Restore Service</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39621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4" y="1675532"/>
            <a:ext cx="5958169" cy="2192486"/>
            <a:chOff x="883471" y="2218780"/>
            <a:chExt cx="5792732" cy="213160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22187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Active (Product) Code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59958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4" y="880581"/>
            <a:ext cx="5958169" cy="3782395"/>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258071"/>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Spent Merging Code Between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98114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3CF62747-AE27-1345-A9B2-8EF946A58C98}"/>
              </a:ext>
            </a:extLst>
          </p:cNvPr>
          <p:cNvGrpSpPr/>
          <p:nvPr/>
        </p:nvGrpSpPr>
        <p:grpSpPr>
          <a:xfrm>
            <a:off x="908704" y="1247403"/>
            <a:ext cx="5958169" cy="3048748"/>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2868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Spent </a:t>
              </a:r>
            </a:p>
            <a:p>
              <a:pPr algn="ctr"/>
              <a:r>
                <a:rPr lang="en-NL" sz="5143" b="1" dirty="0">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4764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9C9E60C-7C58-D74A-8F1E-F55AF946FBDD}"/>
              </a:ext>
            </a:extLst>
          </p:cNvPr>
          <p:cNvGrpSpPr/>
          <p:nvPr/>
        </p:nvGrpSpPr>
        <p:grpSpPr>
          <a:xfrm>
            <a:off x="908704" y="1651550"/>
            <a:ext cx="5958169" cy="2240454"/>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50398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537169"/>
            <a:ext cx="7097310" cy="2537083"/>
          </a:xfrm>
          <a:prstGeom prst="rect">
            <a:avLst/>
          </a:prstGeom>
          <a:noFill/>
        </p:spPr>
        <p:txBody>
          <a:bodyPr wrap="square" rtlCol="0">
            <a:spAutoFit/>
          </a:bodyPr>
          <a:lstStyle/>
          <a:p>
            <a:pPr algn="ctr"/>
            <a:r>
              <a:rPr lang="en-NL" sz="5143" b="1" dirty="0">
                <a:latin typeface="Ubuntu" panose="020B0504030602030204" pitchFamily="34" charset="0"/>
              </a:rPr>
              <a:t>Don’t measure Output. Measure Outcomes</a:t>
            </a:r>
          </a:p>
        </p:txBody>
      </p:sp>
    </p:spTree>
    <p:extLst>
      <p:ext uri="{BB962C8B-B14F-4D97-AF65-F5344CB8AC3E}">
        <p14:creationId xmlns:p14="http://schemas.microsoft.com/office/powerpoint/2010/main" val="3384980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537169"/>
            <a:ext cx="7097310" cy="2537083"/>
          </a:xfrm>
          <a:prstGeom prst="rect">
            <a:avLst/>
          </a:prstGeom>
          <a:noFill/>
        </p:spPr>
        <p:txBody>
          <a:bodyPr wrap="square" rtlCol="0">
            <a:spAutoFit/>
          </a:bodyPr>
          <a:lstStyle/>
          <a:p>
            <a:pPr algn="ctr"/>
            <a:r>
              <a:rPr lang="en-NL" sz="5143" b="1">
                <a:latin typeface="Ubuntu" panose="020B0504030602030204" pitchFamily="34" charset="0"/>
              </a:rPr>
              <a:t>It’s not about the Metrics, but about the Conversation</a:t>
            </a:r>
          </a:p>
        </p:txBody>
      </p:sp>
    </p:spTree>
    <p:extLst>
      <p:ext uri="{BB962C8B-B14F-4D97-AF65-F5344CB8AC3E}">
        <p14:creationId xmlns:p14="http://schemas.microsoft.com/office/powerpoint/2010/main" val="386452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141459"/>
            <a:ext cx="7097310" cy="3351120"/>
          </a:xfrm>
          <a:prstGeom prst="rect">
            <a:avLst/>
          </a:prstGeom>
          <a:noFill/>
        </p:spPr>
        <p:txBody>
          <a:bodyPr wrap="square" rtlCol="0">
            <a:spAutoFit/>
          </a:bodyPr>
          <a:lstStyle/>
          <a:p>
            <a:pPr algn="ctr"/>
            <a:r>
              <a:rPr lang="en-NL" sz="5143" dirty="0">
                <a:latin typeface="Ubuntu" panose="020B0504030602030204" pitchFamily="34" charset="0"/>
              </a:rPr>
              <a:t>Learn more about</a:t>
            </a:r>
            <a:r>
              <a:rPr lang="en-NL" sz="5143" b="1" dirty="0">
                <a:latin typeface="Ubuntu" panose="020B0504030602030204" pitchFamily="34" charset="0"/>
              </a:rPr>
              <a:t> </a:t>
            </a:r>
          </a:p>
          <a:p>
            <a:pPr algn="ctr"/>
            <a:r>
              <a:rPr lang="en-NL" sz="5143" b="1" dirty="0">
                <a:latin typeface="Ubuntu" panose="020B0504030602030204" pitchFamily="34" charset="0"/>
              </a:rPr>
              <a:t>Evidence Based Management </a:t>
            </a:r>
            <a:r>
              <a:rPr lang="en-NL" sz="5143" dirty="0">
                <a:latin typeface="Ubuntu" panose="020B0504030602030204" pitchFamily="34" charset="0"/>
              </a:rPr>
              <a:t>at</a:t>
            </a:r>
          </a:p>
          <a:p>
            <a:pPr algn="ctr"/>
            <a:r>
              <a:rPr lang="en-NL" sz="5143" dirty="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4"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Rectangle 4">
            <a:extLst>
              <a:ext uri="{FF2B5EF4-FFF2-40B4-BE49-F238E27FC236}">
                <a16:creationId xmlns:a16="http://schemas.microsoft.com/office/drawing/2014/main" id="{1F46A24F-F843-6F43-B798-8E0A66AEBE9A}"/>
              </a:ext>
            </a:extLst>
          </p:cNvPr>
          <p:cNvSpPr/>
          <p:nvPr/>
        </p:nvSpPr>
        <p:spPr>
          <a:xfrm>
            <a:off x="673270" y="679541"/>
            <a:ext cx="6507169" cy="4106310"/>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87234" y="2052079"/>
            <a:ext cx="5607059" cy="1358705"/>
          </a:xfrm>
          <a:prstGeom prst="rect">
            <a:avLst/>
          </a:prstGeom>
          <a:noFill/>
        </p:spPr>
        <p:txBody>
          <a:bodyPr wrap="square" rtlCol="0">
            <a:spAutoFit/>
          </a:bodyPr>
          <a:lstStyle/>
          <a:p>
            <a:pPr algn="ctr"/>
            <a:r>
              <a:rPr lang="en-NL" sz="8229"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801836" y="3109595"/>
            <a:ext cx="4377851" cy="420769"/>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potential future value that </a:t>
            </a:r>
            <a:r>
              <a:rPr lang="en-GB" sz="1029" i="1" dirty="0">
                <a:solidFill>
                  <a:schemeClr val="bg1">
                    <a:lumMod val="50000"/>
                  </a:schemeClr>
                </a:solidFill>
                <a:latin typeface="Ubuntu" panose="020B0504030602030204" pitchFamily="34" charset="0"/>
              </a:rPr>
              <a:t>could be</a:t>
            </a:r>
            <a:r>
              <a:rPr lang="en-GB" sz="1029" dirty="0">
                <a:solidFill>
                  <a:schemeClr val="bg1">
                    <a:lumMod val="50000"/>
                  </a:schemeClr>
                </a:solidFill>
                <a:latin typeface="Ubuntu" panose="020B0504030602030204" pitchFamily="34" charset="0"/>
              </a:rPr>
              <a:t> realized </a:t>
            </a:r>
          </a:p>
          <a:p>
            <a:pPr algn="ctr"/>
            <a:r>
              <a:rPr lang="en-GB" sz="1029" dirty="0">
                <a:solidFill>
                  <a:schemeClr val="bg1">
                    <a:lumMod val="50000"/>
                  </a:schemeClr>
                </a:solidFill>
                <a:latin typeface="Ubuntu" panose="020B0504030602030204" pitchFamily="34" charset="0"/>
              </a:rPr>
              <a:t>if the organization met the needs of all potential customers or users</a:t>
            </a:r>
            <a:endParaRPr lang="en-NL" sz="1029"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631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3"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ectangle 6">
            <a:extLst>
              <a:ext uri="{FF2B5EF4-FFF2-40B4-BE49-F238E27FC236}">
                <a16:creationId xmlns:a16="http://schemas.microsoft.com/office/drawing/2014/main" id="{DA842025-A047-8846-9CCB-E08050201251}"/>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84261" y="2052081"/>
            <a:ext cx="5607059" cy="1397509"/>
          </a:xfrm>
          <a:prstGeom prst="rect">
            <a:avLst/>
          </a:prstGeom>
          <a:noFill/>
        </p:spPr>
        <p:txBody>
          <a:bodyPr wrap="square" rtlCol="0">
            <a:spAutoFit/>
          </a:bodyPr>
          <a:lstStyle/>
          <a:p>
            <a:pPr algn="ctr"/>
            <a:r>
              <a:rPr lang="en-NL" sz="8229"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47170" y="3100505"/>
            <a:ext cx="5159374"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organization’s ability to quickly deliver new capabilities, services, or products</a:t>
            </a:r>
            <a:endParaRPr lang="en-NL" sz="1029" dirty="0">
              <a:solidFill>
                <a:schemeClr val="bg1">
                  <a:lumMod val="50000"/>
                </a:schemeClr>
              </a:solidFill>
              <a:latin typeface="Ubuntu" panose="020B050403060203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40434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4" y="31874"/>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ectangle 11">
            <a:extLst>
              <a:ext uri="{FF2B5EF4-FFF2-40B4-BE49-F238E27FC236}">
                <a16:creationId xmlns:a16="http://schemas.microsoft.com/office/drawing/2014/main" id="{5054C59E-773E-0543-8F8A-6757A8E8C125}"/>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688217" y="1522269"/>
            <a:ext cx="6462674" cy="2321643"/>
            <a:chOff x="609598" y="1573774"/>
            <a:chExt cx="6770540" cy="2257179"/>
          </a:xfrm>
        </p:grpSpPr>
        <p:sp>
          <p:nvSpPr>
            <p:cNvPr id="14" name="TextBox 13">
              <a:extLst>
                <a:ext uri="{FF2B5EF4-FFF2-40B4-BE49-F238E27FC236}">
                  <a16:creationId xmlns:a16="http://schemas.microsoft.com/office/drawing/2014/main" id="{89D91C47-04B8-0743-AE33-CB32FB353B50}"/>
                </a:ext>
              </a:extLst>
            </p:cNvPr>
            <p:cNvSpPr txBox="1"/>
            <p:nvPr/>
          </p:nvSpPr>
          <p:spPr>
            <a:xfrm>
              <a:off x="609598" y="1573774"/>
              <a:ext cx="6770540" cy="1358705"/>
            </a:xfrm>
            <a:prstGeom prst="rect">
              <a:avLst/>
            </a:prstGeom>
            <a:noFill/>
          </p:spPr>
          <p:txBody>
            <a:bodyPr wrap="square" rtlCol="0">
              <a:spAutoFit/>
            </a:bodyPr>
            <a:lstStyle/>
            <a:p>
              <a:pPr algn="ctr"/>
              <a:r>
                <a:rPr lang="en-NL" sz="8229"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609598" y="2396953"/>
              <a:ext cx="6770539" cy="1358705"/>
            </a:xfrm>
            <a:prstGeom prst="rect">
              <a:avLst/>
            </a:prstGeom>
            <a:noFill/>
          </p:spPr>
          <p:txBody>
            <a:bodyPr wrap="square" rtlCol="0">
              <a:spAutoFit/>
            </a:bodyPr>
            <a:lstStyle/>
            <a:p>
              <a:pPr algn="ctr"/>
              <a:r>
                <a:rPr lang="en-NL" sz="8229"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465756" y="3421867"/>
              <a:ext cx="5073526" cy="409086"/>
            </a:xfrm>
            <a:prstGeom prst="rect">
              <a:avLst/>
            </a:prstGeom>
            <a:noFill/>
          </p:spPr>
          <p:txBody>
            <a:bodyPr wrap="square" rtlCol="0">
              <a:spAutoFit/>
            </a:bodyPr>
            <a:lstStyle/>
            <a:p>
              <a:pPr algn="ctr"/>
              <a:r>
                <a:rPr lang="en-GB" sz="1029" dirty="0">
                  <a:solidFill>
                    <a:schemeClr val="bg1">
                      <a:lumMod val="50000"/>
                    </a:schemeClr>
                  </a:solidFill>
                  <a:latin typeface="Ubuntu" panose="020B0504030602030204" pitchFamily="34" charset="0"/>
                </a:rPr>
                <a:t>The effectiveness of an organization to deliver new capabilities </a:t>
              </a:r>
            </a:p>
            <a:p>
              <a:pPr algn="ctr"/>
              <a:r>
                <a:rPr lang="en-GB" sz="1029" dirty="0">
                  <a:solidFill>
                    <a:schemeClr val="bg1">
                      <a:lumMod val="50000"/>
                    </a:schemeClr>
                  </a:solidFill>
                  <a:latin typeface="Ubuntu" panose="020B0504030602030204" pitchFamily="34" charset="0"/>
                </a:rPr>
                <a:t>that might better meet customer needs</a:t>
              </a:r>
              <a:endParaRPr lang="en-NL" sz="1029"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TotalTime>
  <Words>638</Words>
  <Application>Microsoft Macintosh PowerPoint</Application>
  <PresentationFormat>Custom</PresentationFormat>
  <Paragraphs>80</Paragraphs>
  <Slides>43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Calibri</vt:lpstr>
      <vt:lpstr>Ubuntu Light</vt:lpstr>
      <vt:lpstr>Arial</vt:lpstr>
      <vt:lpstr>Ubuntu</vt:lpstr>
      <vt:lpstr>Marvel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Satisfaction</vt:lpstr>
      <vt:lpstr>Defect Trends</vt:lpstr>
      <vt:lpstr>Product  Cost Ratio</vt:lpstr>
      <vt:lpstr>Change  Failure Rate</vt:lpstr>
      <vt:lpstr>Installed  Version Index</vt:lpstr>
      <vt:lpstr>Desired Customer Experience or satisfaction</vt:lpstr>
      <vt:lpstr>Time to remove Impediment</vt:lpstr>
      <vt:lpstr>Build &amp; Integration Frequency</vt:lpstr>
      <vt:lpstr>Time to Pivot</vt:lpstr>
      <vt:lpstr>Production Incident Count</vt:lpstr>
      <vt:lpstr>Release  Stabilization  Period</vt:lpstr>
      <vt:lpstr> Lead Time  for Changes</vt:lpstr>
      <vt:lpstr>Market Share</vt:lpstr>
      <vt:lpstr>Customer  Cycle Time</vt:lpstr>
      <vt:lpstr>Time-to-Learn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260</cp:revision>
  <dcterms:created xsi:type="dcterms:W3CDTF">2020-03-02T18:23:14Z</dcterms:created>
  <dcterms:modified xsi:type="dcterms:W3CDTF">2022-02-09T22:00:45Z</dcterms:modified>
</cp:coreProperties>
</file>